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67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26A2-37FA-40B2-A5FE-B6C4D0CECDB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63CE-F644-4D9B-8252-C3F210E75BE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Groupes d’Animation Paroissiale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BAPTISÉS</a:t>
            </a:r>
          </a:p>
          <a:p>
            <a:r>
              <a:rPr lang="fr-FR" b="1" dirty="0">
                <a:solidFill>
                  <a:schemeClr val="tx2"/>
                </a:solidFill>
              </a:rPr>
              <a:t>ET</a:t>
            </a:r>
          </a:p>
          <a:p>
            <a:r>
              <a:rPr lang="fr-FR" b="1" dirty="0">
                <a:solidFill>
                  <a:schemeClr val="tx2"/>
                </a:solidFill>
              </a:rPr>
              <a:t>ENVOYÉS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can_20221130_103404_0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90" y="642910"/>
            <a:ext cx="6429420" cy="821537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can_20221130_103448_0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8" y="500034"/>
            <a:ext cx="6357982" cy="835824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can_20221130_103508_0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8" y="357158"/>
            <a:ext cx="6286544" cy="850112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Groupes d’Animation Paroissiale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Groupes d’Animation Paroissiale</dc:title>
  <dc:creator>Christiane Le Coroller</dc:creator>
  <cp:lastModifiedBy>Anne-Marie BOUTAUD</cp:lastModifiedBy>
  <cp:revision>1</cp:revision>
  <dcterms:created xsi:type="dcterms:W3CDTF">2022-11-30T10:40:48Z</dcterms:created>
  <dcterms:modified xsi:type="dcterms:W3CDTF">2024-01-26T20:52:51Z</dcterms:modified>
</cp:coreProperties>
</file>